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algn="l" indent="0" marL="0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5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algn="l" indent="0" marL="0">
              <a:buNone/>
              <a:defRPr cap="all"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0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1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0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1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3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5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5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6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b="0"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2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75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1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6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anchor="t" bIns="45720" lIns="91440" rIns="91440" rtlCol="0" tIns="45720" vert="horz">
            <a:normAutofit/>
          </a:bodyPr>
          <a:lstStyle>
            <a:lvl1pPr indent="0" marL="0">
              <a:buNone/>
              <a:defRPr b="0" cap="small" dirty="0" sz="1400" i="0" kern="1200" lang="en-US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indent="0" lvl="0" marL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6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  <p:sp>
        <p:nvSpPr>
          <p:cNvPr id="1048671" name="TextBox 11"/>
          <p:cNvSpPr txBox="1"/>
          <p:nvPr/>
        </p:nvSpPr>
        <p:spPr>
          <a:xfrm>
            <a:off x="898295" y="971253"/>
            <a:ext cx="801912" cy="196977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lang="en-US"/>
              <a:t>“</a:t>
            </a:r>
          </a:p>
        </p:txBody>
      </p:sp>
      <p:sp>
        <p:nvSpPr>
          <p:cNvPr id="1048672" name="TextBox 14"/>
          <p:cNvSpPr txBox="1"/>
          <p:nvPr/>
        </p:nvSpPr>
        <p:spPr>
          <a:xfrm>
            <a:off x="9330490" y="2613787"/>
            <a:ext cx="801912" cy="1969770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lang="en-US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6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algn="l" indent="0" marL="0">
              <a:buNone/>
              <a:defRPr cap="none" sz="20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6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1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3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9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40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28" name="Straight Connector 18"/>
          <p:cNvCxnSpPr>
            <a:cxnSpLocks/>
          </p:cNvCxnSpPr>
          <p:nvPr/>
        </p:nvCxnSpPr>
        <p:spPr>
          <a:xfrm>
            <a:off x="3726142" y="2133600"/>
            <a:ext cx="0" cy="3962400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19"/>
          <p:cNvCxnSpPr>
            <a:cxnSpLocks/>
          </p:cNvCxnSpPr>
          <p:nvPr/>
        </p:nvCxnSpPr>
        <p:spPr>
          <a:xfrm>
            <a:off x="6962227" y="2133600"/>
            <a:ext cx="0" cy="3966882"/>
          </a:xfrm>
          <a:prstGeom prst="line"/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0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anchorCtr="0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7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anchor="b" anchorCtr="0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1.png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8"/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/>
        </p:spPr>
      </p:pic>
      <p:pic>
        <p:nvPicPr>
          <p:cNvPr id="2097153" name="Picture 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9"/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/>
        </p:spPr>
      </p:pic>
      <p:sp>
        <p:nvSpPr>
          <p:cNvPr id="1048576" name="Oval 15"/>
          <p:cNvSpPr/>
          <p:nvPr/>
        </p:nvSpPr>
        <p:spPr>
          <a:xfrm>
            <a:off x="8609012" y="1676400"/>
            <a:ext cx="2819400" cy="2819400"/>
          </a:xfrm>
          <a:prstGeom prst="ellipse"/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97154" name="Picture 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0"/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/>
        </p:spPr>
      </p:pic>
      <p:pic>
        <p:nvPicPr>
          <p:cNvPr id="2097155" name="Picture 9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1"/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/>
        </p:spPr>
      </p:pic>
      <p:sp>
        <p:nvSpPr>
          <p:cNvPr id="1048577" name="Rectangle 13"/>
          <p:cNvSpPr/>
          <p:nvPr/>
        </p:nvSpPr>
        <p:spPr>
          <a:xfrm>
            <a:off x="10437812" y="0"/>
            <a:ext cx="685800" cy="114300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/>
        </p:spPr>
        <p:txBody>
          <a:bodyPr anchor="t" bIns="45720" lIns="91440" rIns="91440" rtlCol="0" tIns="45720" vert="horz">
            <a:no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/>
        </p:spPr>
        <p:txBody>
          <a:bodyPr anchor="t" bIns="45720" lIns="91440" rIns="91440" rtlCol="0" tIns="45720" vert="horz"/>
          <a:lstStyle>
            <a:lvl1pPr algn="l">
              <a:defRPr b="0" sz="110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BC8E615-5582-40C8-A7C5-314E0FFE9616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b="0" sz="110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/>
        </p:spPr>
        <p:txBody>
          <a:bodyPr anchor="b" bIns="45720" lIns="91440" rIns="91440" rtlCol="0" tIns="45720" vert="horz"/>
          <a:lstStyle>
            <a:lvl1pPr algn="ctr">
              <a:defRPr b="0" sz="280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0BD88-1609-4E44-8A72-8BBF829AD499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eaLnBrk="1" hangingPunct="1" latinLnBrk="0" rtl="0">
        <a:spcBef>
          <a:spcPct val="0"/>
        </a:spcBef>
        <a:buNone/>
        <a:defRPr b="0" sz="420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2000" i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800" i="0" kern="1200">
          <a:solidFill>
            <a:schemeClr val="tx1"/>
          </a:solidFill>
          <a:latin typeface="+mj-lt"/>
          <a:ea typeface="+mj-ea"/>
          <a:cs typeface="+mj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600" i="0" kern="1200">
          <a:solidFill>
            <a:schemeClr val="tx1"/>
          </a:solidFill>
          <a:latin typeface="+mj-lt"/>
          <a:ea typeface="+mj-ea"/>
          <a:cs typeface="+mj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5pPr>
      <a:lvl6pPr algn="l" defTabSz="457200" eaLnBrk="1" hangingPunct="1" indent="-228600" latinLnBrk="0" marL="25060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b="0" sz="140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248436"/>
          </a:xfrm>
        </p:spPr>
        <p:txBody>
          <a:bodyPr/>
          <a:p>
            <a:r>
              <a:rPr dirty="0" sz="2800" lang="en-US" smtClean="0"/>
              <a:t>SELF-EFFICANCY THROUGH SOCIAL MEDIA</a:t>
            </a:r>
            <a:endParaRPr dirty="0" sz="2800"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629104" cy="2644216"/>
          </a:xfrm>
        </p:spPr>
        <p:txBody>
          <a:bodyPr>
            <a:normAutofit fontScale="95000" lnSpcReduction="20000"/>
          </a:bodyPr>
          <a:p>
            <a:r>
              <a:rPr dirty="0" lang="en-US"/>
              <a:t> </a:t>
            </a:r>
          </a:p>
          <a:p>
            <a:r>
              <a:rPr dirty="0" lang="en-US"/>
              <a:t> </a:t>
            </a:r>
          </a:p>
          <a:p>
            <a:r>
              <a:rPr dirty="0" lang="en-US" smtClean="0"/>
              <a:t>SELF-EFFICANCY THROUGH SOCIAL MEDIA</a:t>
            </a:r>
          </a:p>
          <a:p>
            <a:r>
              <a:rPr dirty="0" lang="en-US" smtClean="0"/>
              <a:t>Student Name</a:t>
            </a:r>
          </a:p>
          <a:p>
            <a:r>
              <a:rPr dirty="0" lang="en-US" smtClean="0"/>
              <a:t>Institution Affiliation</a:t>
            </a:r>
          </a:p>
          <a:p>
            <a:r>
              <a:rPr dirty="0" lang="en-US" smtClean="0"/>
              <a:t>Date</a:t>
            </a:r>
          </a:p>
          <a:p>
            <a:r>
              <a:rPr dirty="0" lang="en-US"/>
              <a:t> 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Cont.…</a:t>
            </a:r>
            <a:endParaRPr dirty="0" lang="en-US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Identity</a:t>
            </a:r>
          </a:p>
          <a:p>
            <a:pPr lvl="1"/>
            <a:r>
              <a:rPr dirty="0" lang="en-US" smtClean="0"/>
              <a:t>I’m a girl who is continuing with studies</a:t>
            </a:r>
            <a:endParaRPr dirty="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My presentation on the social media</a:t>
            </a:r>
          </a:p>
          <a:p>
            <a:pPr lvl="1"/>
            <a:r>
              <a:rPr dirty="0" lang="en-US" smtClean="0"/>
              <a:t>Relevant</a:t>
            </a:r>
          </a:p>
          <a:p>
            <a:pPr lvl="2"/>
            <a:r>
              <a:rPr dirty="0" lang="en-US" smtClean="0"/>
              <a:t>I get engaged on the things concerning my career</a:t>
            </a:r>
          </a:p>
          <a:p>
            <a:pPr lvl="2"/>
            <a:r>
              <a:rPr lang="en-US" smtClean="0"/>
              <a:t>Respectful</a:t>
            </a:r>
            <a:endParaRPr dirty="0" lang="en-US" smtClean="0"/>
          </a:p>
          <a:p>
            <a:pPr lvl="2"/>
            <a:r>
              <a:rPr dirty="0" lang="en-US" smtClean="0"/>
              <a:t>I observe respect while on the social media honoring other people’s opinion. </a:t>
            </a:r>
          </a:p>
          <a:p>
            <a:pPr lvl="1"/>
            <a:r>
              <a:rPr dirty="0" lang="en-US" smtClean="0"/>
              <a:t>Ethical </a:t>
            </a:r>
          </a:p>
          <a:p>
            <a:pPr lvl="2"/>
            <a:r>
              <a:rPr dirty="0" lang="en-US" smtClean="0"/>
              <a:t>I only get engaged on the issues reflecting integrity and professionalism</a:t>
            </a: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Different on social media</a:t>
            </a:r>
          </a:p>
          <a:p>
            <a:pPr lvl="1"/>
            <a:r>
              <a:rPr dirty="0" lang="en-US" smtClean="0"/>
              <a:t>I represent myself differently than I do in person</a:t>
            </a:r>
          </a:p>
          <a:p>
            <a:pPr lvl="1"/>
            <a:r>
              <a:rPr dirty="0" lang="en-US" smtClean="0"/>
              <a:t>The media is sensitive and small mistake can haunt forever</a:t>
            </a:r>
          </a:p>
          <a:p>
            <a:pPr lvl="1"/>
            <a:r>
              <a:rPr dirty="0" lang="en-US" smtClean="0"/>
              <a:t>In person mistakes made can be easily solved through forgiveness</a:t>
            </a:r>
          </a:p>
          <a:p>
            <a:pPr lvl="1"/>
            <a:r>
              <a:rPr dirty="0" lang="en-US" smtClean="0"/>
              <a:t>The social media covers a wide range of people than in person hence extra care is needed</a:t>
            </a:r>
            <a:endParaRPr dirty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Cont.…</a:t>
            </a:r>
            <a:endParaRPr dirty="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Personal image on the social media</a:t>
            </a:r>
          </a:p>
          <a:p>
            <a:pPr lvl="1"/>
            <a:r>
              <a:rPr dirty="0" lang="en-US" smtClean="0"/>
              <a:t>The my image on the social media platforms e.g. Facebook, Twitter, YouTube and others is attractive. </a:t>
            </a:r>
          </a:p>
          <a:p>
            <a:pPr lvl="1"/>
            <a:r>
              <a:rPr dirty="0" lang="en-US" smtClean="0"/>
              <a:t>People would need to behave as I am as I post mature responses the social media platforms (</a:t>
            </a:r>
            <a:r>
              <a:rPr dirty="0" lang="en-US" smtClean="0"/>
              <a:t>Buckingham, 2014). </a:t>
            </a:r>
            <a:endParaRPr dirty="0" lang="en-US" smtClean="0"/>
          </a:p>
          <a:p>
            <a:r>
              <a:rPr dirty="0" lang="en-US" smtClean="0"/>
              <a:t>Selecting what I am positing</a:t>
            </a:r>
          </a:p>
          <a:p>
            <a:pPr lvl="1"/>
            <a:r>
              <a:rPr dirty="0" lang="en-US" smtClean="0"/>
              <a:t>I have to chose the important topics to my career</a:t>
            </a:r>
          </a:p>
          <a:p>
            <a:pPr lvl="1"/>
            <a:r>
              <a:rPr dirty="0" lang="en-US" smtClean="0"/>
              <a:t>Facebook-the emerging issues the society</a:t>
            </a:r>
          </a:p>
          <a:p>
            <a:pPr lvl="1"/>
            <a:r>
              <a:rPr dirty="0" lang="en-US" smtClean="0"/>
              <a:t>Twitter- news and updates</a:t>
            </a:r>
          </a:p>
          <a:p>
            <a:pPr lvl="1"/>
            <a:r>
              <a:rPr dirty="0" lang="en-US" smtClean="0"/>
              <a:t>YouTube-videos and music</a:t>
            </a:r>
          </a:p>
          <a:p>
            <a:pPr lvl="1"/>
            <a:r>
              <a:rPr dirty="0" lang="en-US" smtClean="0"/>
              <a:t>The topic should be effective and relevant to present trends</a:t>
            </a:r>
          </a:p>
          <a:p>
            <a:endParaRPr dirty="0" lang="en-US" smtClean="0"/>
          </a:p>
          <a:p>
            <a:endParaRPr dirty="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Utilization of the social media in the future</a:t>
            </a:r>
          </a:p>
          <a:p>
            <a:pPr lvl="1"/>
            <a:r>
              <a:rPr dirty="0" lang="en-US" smtClean="0"/>
              <a:t>I will use the social media for research benefits</a:t>
            </a:r>
          </a:p>
          <a:p>
            <a:pPr lvl="1"/>
            <a:r>
              <a:rPr dirty="0" lang="en-US" smtClean="0"/>
              <a:t>Also, I will use the social media as an entertainment tool</a:t>
            </a:r>
          </a:p>
          <a:p>
            <a:pPr lvl="1"/>
            <a:r>
              <a:rPr dirty="0" lang="en-US" smtClean="0"/>
              <a:t>Social media will be useful to me as a medium of communication in the future</a:t>
            </a:r>
            <a:endParaRPr dirty="0"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D</a:t>
            </a:r>
            <a:r>
              <a:rPr dirty="0" lang="en-US" smtClean="0"/>
              <a:t>igital identity tie into what Tim Shriver</a:t>
            </a:r>
          </a:p>
          <a:p>
            <a:pPr lvl="1"/>
            <a:r>
              <a:rPr dirty="0" lang="en-US" smtClean="0"/>
              <a:t>Disability is not inability and there should be equality in the social media</a:t>
            </a:r>
          </a:p>
          <a:p>
            <a:r>
              <a:rPr dirty="0" lang="en-US" smtClean="0"/>
              <a:t>Measures on online privacy</a:t>
            </a:r>
          </a:p>
          <a:p>
            <a:pPr lvl="1"/>
            <a:r>
              <a:rPr dirty="0" lang="en-US" smtClean="0"/>
              <a:t>I should maintain anomaly</a:t>
            </a:r>
          </a:p>
          <a:p>
            <a:pPr lvl="1"/>
            <a:r>
              <a:rPr dirty="0" lang="en-US" smtClean="0"/>
              <a:t>I should avoid oversharing in social media</a:t>
            </a:r>
          </a:p>
          <a:p>
            <a:pPr lvl="1"/>
            <a:r>
              <a:rPr dirty="0" lang="en-US" smtClean="0"/>
              <a:t>Avoid suspicious links with unknown authenticity</a:t>
            </a:r>
          </a:p>
          <a:p>
            <a:pPr lvl="1"/>
            <a:r>
              <a:rPr dirty="0" lang="en-US" smtClean="0"/>
              <a:t>For security purposes maintain strong passwords</a:t>
            </a:r>
            <a:endParaRPr dirty="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Personal brand</a:t>
            </a:r>
          </a:p>
          <a:p>
            <a:pPr lvl="1"/>
            <a:r>
              <a:rPr dirty="0" lang="en-US" smtClean="0"/>
              <a:t>I need to have control of the person brand in order to manage it effectively (</a:t>
            </a:r>
            <a:r>
              <a:rPr dirty="0" lang="en-US" smtClean="0"/>
              <a:t>Khedher,2014). </a:t>
            </a:r>
            <a:endParaRPr dirty="0" lang="en-US" smtClean="0"/>
          </a:p>
          <a:p>
            <a:pPr lvl="1"/>
            <a:r>
              <a:rPr dirty="0" lang="en-US" smtClean="0"/>
              <a:t>I should learn the importance of personal branding and how ii should apply in my career on the online platforms</a:t>
            </a:r>
          </a:p>
          <a:p>
            <a:pPr lvl="1"/>
            <a:r>
              <a:rPr dirty="0" lang="en-US" smtClean="0"/>
              <a:t>Establish the individual personal branding goals and objectives in line with my career on the online platforms</a:t>
            </a:r>
          </a:p>
          <a:p>
            <a:pPr lvl="1"/>
            <a:r>
              <a:rPr dirty="0" lang="en-US" smtClean="0"/>
              <a:t>I understand of importance of identity and establish the best digital identity</a:t>
            </a:r>
            <a:endParaRPr dirty="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Cont..</a:t>
            </a:r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References</a:t>
            </a:r>
          </a:p>
          <a:p>
            <a:r>
              <a:rPr dirty="0" lang="en-US" smtClean="0"/>
              <a:t>Buckingham, D. (2014). Youth, identity, and digital media (p. 216). the MIT Press.</a:t>
            </a:r>
          </a:p>
          <a:p>
            <a:r>
              <a:rPr dirty="0" lang="en-US" err="1" smtClean="0"/>
              <a:t>Khedher</a:t>
            </a:r>
            <a:r>
              <a:rPr dirty="0" lang="en-US" smtClean="0"/>
              <a:t>, M. (2014). Personal branding phenomenon. International journal of information, business and management, 6(2), 29.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Ion">
  <a:themeElements>
    <a:clrScheme name="Ion">
      <a:dk1>
        <a:sysClr lastClr="000000" val="windowText"/>
      </a:dk1>
      <a:lt1>
        <a:sysClr lastClr="FFFFFF" val="window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Lucky</dc:creator>
  <cp:lastModifiedBy>Lucky</cp:lastModifiedBy>
  <dcterms:created xsi:type="dcterms:W3CDTF">2019-12-07T09:06:38Z</dcterms:created>
  <dcterms:modified xsi:type="dcterms:W3CDTF">2019-12-08T06:16:06Z</dcterms:modified>
</cp:coreProperties>
</file>